
<file path=[Content_Types].xml><?xml version="1.0" encoding="utf-8"?>
<Types xmlns="http://schemas.openxmlformats.org/package/2006/content-types">
  <Default Extension="png" ContentType="image/png"/>
  <Default Extension="jp2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A2B5-4F34-4A07-A0DB-B46890EB1D71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26B2-0355-4C63-8460-F875E51C9B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94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 kattints !!!  ÁLLJ</a:t>
            </a:r>
            <a:r>
              <a:rPr lang="hu-HU" baseline="0" dirty="0" smtClean="0"/>
              <a:t> MEG ITT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26B2-0355-4C63-8460-F875E51C9B9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89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7F9C86-C5DF-4E69-946E-4CDC357D7FD2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16AF79-22D4-4905-A6D6-4A8F8A36E78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2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2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2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07635" y="1268760"/>
            <a:ext cx="111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ablak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92825" y="1837434"/>
            <a:ext cx="122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fordítás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06715" y="2387830"/>
            <a:ext cx="91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írás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95688" y="2767572"/>
            <a:ext cx="86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kép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871217" y="3130812"/>
            <a:ext cx="118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paplan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96283" y="3698804"/>
            <a:ext cx="106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sima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40377" y="4268812"/>
            <a:ext cx="76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szó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87868" y="4821890"/>
            <a:ext cx="114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terem 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032508" y="5219332"/>
            <a:ext cx="94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</a:rPr>
              <a:t>… tojás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99592" y="43949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</a:rPr>
              <a:t>Találjátok ki a következő szavak előtagját!</a:t>
            </a:r>
            <a:endParaRPr lang="hu-H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043608" y="2206766"/>
            <a:ext cx="2664296" cy="24313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accent5">
                    <a:lumMod val="50000"/>
                  </a:schemeClr>
                </a:solidFill>
              </a:rPr>
              <a:t>TÜKÖR</a:t>
            </a:r>
            <a:endParaRPr lang="hu-H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34226" y="43602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tükör a népművészetben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1" y="366378"/>
            <a:ext cx="2611355" cy="195851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2691221" cy="40324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37644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520"/>
            <a:ext cx="1911763" cy="28704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520"/>
            <a:ext cx="1915712" cy="28704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2160240" cy="28704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2" y="3495299"/>
            <a:ext cx="1959896" cy="28761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72" y="270520"/>
            <a:ext cx="4100640" cy="28704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33028"/>
            <a:ext cx="4023696" cy="27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8092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2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7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64088" y="4725144"/>
            <a:ext cx="3240360" cy="64807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Szitakötő 55. szám 22-23.oldal</a:t>
            </a:r>
          </a:p>
          <a:p>
            <a:r>
              <a:rPr lang="hu-HU" dirty="0" smtClean="0"/>
              <a:t>2021-3 ősz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7175351" cy="1080120"/>
          </a:xfrm>
        </p:spPr>
        <p:txBody>
          <a:bodyPr/>
          <a:lstStyle/>
          <a:p>
            <a:r>
              <a:rPr lang="hu-HU" sz="4400" dirty="0" smtClean="0"/>
              <a:t>Múltba nyíló ablakok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Készítette:Dusa Diána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3168352" cy="341499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796136" y="6021288"/>
            <a:ext cx="3168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1-2.dia forrás: https</a:t>
            </a:r>
            <a:r>
              <a:rPr lang="hu-HU" sz="1100" dirty="0"/>
              <a:t>://ligetmuhely.com/szitakoto/jamborne-balog-tunde-multba-nyilo-ablakok/</a:t>
            </a:r>
          </a:p>
        </p:txBody>
      </p:sp>
    </p:spTree>
    <p:extLst>
      <p:ext uri="{BB962C8B-B14F-4D97-AF65-F5344CB8AC3E}">
        <p14:creationId xmlns:p14="http://schemas.microsoft.com/office/powerpoint/2010/main" val="15903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5304" y="3429000"/>
            <a:ext cx="6512511" cy="1143000"/>
          </a:xfrm>
        </p:spPr>
        <p:txBody>
          <a:bodyPr/>
          <a:lstStyle/>
          <a:p>
            <a:r>
              <a:rPr lang="hu-HU" dirty="0" smtClean="0"/>
              <a:t>A szem a lélek tükre.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80" y="764704"/>
            <a:ext cx="3449960" cy="19276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48264" y="5589239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Forrás: https://foter.com/f7/photo/4704353204/230e2297f7/</a:t>
            </a:r>
          </a:p>
        </p:txBody>
      </p:sp>
    </p:spTree>
    <p:extLst>
      <p:ext uri="{BB962C8B-B14F-4D97-AF65-F5344CB8AC3E}">
        <p14:creationId xmlns:p14="http://schemas.microsoft.com/office/powerpoint/2010/main" val="16633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6288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Ősidőkben a </a:t>
            </a:r>
            <a:r>
              <a:rPr lang="hu-HU" sz="2400" b="1" dirty="0" smtClean="0"/>
              <a:t>lelket, a lélekcsapdát, a szellemvilágra nyíló ablakot</a:t>
            </a:r>
            <a:r>
              <a:rPr lang="hu-HU" dirty="0" smtClean="0"/>
              <a:t>, a Bibliában az </a:t>
            </a:r>
            <a:r>
              <a:rPr lang="hu-HU" sz="2400" b="1" dirty="0" smtClean="0"/>
              <a:t>isteni bölcsességet</a:t>
            </a:r>
            <a:r>
              <a:rPr lang="hu-HU" dirty="0" smtClean="0"/>
              <a:t> szimbolizálta.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63888" y="10933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A tükör …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643434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 Feladat ellenőrzés: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91680" y="42210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jelent a lélekcsapda kifejezés?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318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32361" y="464560"/>
            <a:ext cx="468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tükör sok babonában </a:t>
            </a:r>
            <a:r>
              <a:rPr lang="hu-HU" sz="2400" dirty="0" smtClean="0"/>
              <a:t>szerepel</a:t>
            </a:r>
            <a:r>
              <a:rPr lang="hu-HU" sz="2400" dirty="0"/>
              <a:t>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034" y="1315671"/>
            <a:ext cx="90874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tükör széttörése hétéves szerencsétlenséget okoz, mivel megsérül a képmás, és ez megbosszulja magát. </a:t>
            </a:r>
            <a:endParaRPr lang="hu-HU" sz="1400" dirty="0" smtClean="0"/>
          </a:p>
          <a:p>
            <a:r>
              <a:rPr lang="hu-HU" sz="1400" dirty="0" smtClean="0"/>
              <a:t>A </a:t>
            </a:r>
            <a:r>
              <a:rPr lang="hu-HU" sz="1400" dirty="0"/>
              <a:t>következmények elkerülhetők a cserepek feketére festésével, vagy folyó vízbe mártásával.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0034" y="2115890"/>
            <a:ext cx="8936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Nem szabad széttört tükörbe nézni, mert ördög van benne. Egy másik hiedelem szerint az ember elveszíti energiáit, vagy, ami még rosszabb, szerencsétlen lesz, ha széttört üvegbe néz.</a:t>
            </a:r>
          </a:p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0034" y="2905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Nem szabad kisgyereknek tükröt mutatni, mert ijedős vagy beteg lesz.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0034" y="3429000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Ha valakinek vissza kell fordulnia, és haza kell mennie, mert otthon felejtett valamit, akkor látnia kell a tükörképét, mielőtt újra elindul, különben sok akadály vár rá.</a:t>
            </a:r>
          </a:p>
          <a:p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7848" y="4258037"/>
            <a:ext cx="87093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Ha halott van a háznál, akkor a tükröket le kell venni, vagy le kell takarni, nehogy a meghalt lelke csapdába essen, és az élőket ijesztgesse.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7848" y="4898984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tükör előtt nem szabad rosszat mondani, és saját magunkat kritizálni, mert a tükör visszatükrözi az elmondottakat.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7848" y="5621360"/>
            <a:ext cx="8792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Minden reggel bele kell nézni a tükörbe, és megkérni, hogy verjen vissza minden rosszat, és ezzel védje meg a házat minden rossztól.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63437" y="6306798"/>
            <a:ext cx="3943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https</a:t>
            </a:r>
            <a:r>
              <a:rPr lang="hu-HU" sz="1100" dirty="0"/>
              <a:t>://www.wikiwand.com/hu/T%C3%BCk%C3%B6r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" y="75116"/>
            <a:ext cx="1656204" cy="1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12511" cy="713016"/>
          </a:xfrm>
        </p:spPr>
        <p:txBody>
          <a:bodyPr/>
          <a:lstStyle/>
          <a:p>
            <a:r>
              <a:rPr lang="hu-HU" sz="2000" b="0" dirty="0">
                <a:effectLst/>
              </a:rPr>
              <a:t>Csontváry Kosztka Tivadar Az öreg </a:t>
            </a:r>
            <a:r>
              <a:rPr lang="hu-HU" sz="2000" b="0" dirty="0" smtClean="0">
                <a:effectLst/>
              </a:rPr>
              <a:t>halász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79"/>
            <a:ext cx="4680520" cy="6268037"/>
          </a:xfrm>
        </p:spPr>
      </p:pic>
    </p:spTree>
    <p:extLst>
      <p:ext uri="{BB962C8B-B14F-4D97-AF65-F5344CB8AC3E}">
        <p14:creationId xmlns:p14="http://schemas.microsoft.com/office/powerpoint/2010/main" val="13497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90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Tükrözve a bal </a:t>
            </a:r>
            <a:r>
              <a:rPr lang="hu-HU" b="1" dirty="0" smtClean="0"/>
              <a:t>oldalt…</a:t>
            </a:r>
            <a:endParaRPr lang="hu-HU" dirty="0"/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3118"/>
            <a:ext cx="5389720" cy="598981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85256" y="2445362"/>
            <a:ext cx="3358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Az öreg halász mögött nyugodt a </a:t>
            </a:r>
            <a:r>
              <a:rPr lang="hu-HU" sz="1400" dirty="0" smtClean="0"/>
              <a:t>tenger</a:t>
            </a:r>
          </a:p>
          <a:p>
            <a:r>
              <a:rPr lang="hu-HU" sz="1400" dirty="0" smtClean="0"/>
              <a:t> </a:t>
            </a:r>
            <a:r>
              <a:rPr lang="hu-HU" sz="1400" dirty="0"/>
              <a:t>meg a tűzhányó is, </a:t>
            </a:r>
            <a:endParaRPr lang="hu-HU" sz="1400" dirty="0" smtClean="0"/>
          </a:p>
          <a:p>
            <a:r>
              <a:rPr lang="hu-HU" sz="1400" dirty="0" smtClean="0"/>
              <a:t>és </a:t>
            </a:r>
            <a:r>
              <a:rPr lang="hu-HU" sz="1400" dirty="0"/>
              <a:t>csónakban ül.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2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jobb oldalt </a:t>
            </a:r>
            <a:r>
              <a:rPr lang="hu-HU" b="1" dirty="0" smtClean="0"/>
              <a:t>tükrözve…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" y="557972"/>
            <a:ext cx="4835166" cy="597666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050114" y="2708918"/>
            <a:ext cx="4276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/>
              <a:t>Az ördög mögött viharos a tenger, kitört a tűzhányó </a:t>
            </a:r>
            <a:endParaRPr lang="hu-HU" sz="1200" b="1" dirty="0" smtClean="0"/>
          </a:p>
          <a:p>
            <a:r>
              <a:rPr lang="hu-HU" sz="1200" b="1" dirty="0" smtClean="0"/>
              <a:t>és </a:t>
            </a:r>
            <a:r>
              <a:rPr lang="hu-HU" sz="1200" b="1" dirty="0"/>
              <a:t>koporsóban ül.</a:t>
            </a:r>
          </a:p>
          <a:p>
            <a:r>
              <a:rPr lang="hu-HU" sz="1200" b="1" dirty="0"/>
              <a:t>A kép tehát tökéletesen ábrázolja az emberben lakozó </a:t>
            </a:r>
            <a:endParaRPr lang="hu-HU" sz="1200" b="1" dirty="0" smtClean="0"/>
          </a:p>
          <a:p>
            <a:r>
              <a:rPr lang="hu-HU" sz="1200" b="1" dirty="0" smtClean="0"/>
              <a:t>jó </a:t>
            </a:r>
            <a:r>
              <a:rPr lang="hu-HU" sz="1200" b="1" dirty="0"/>
              <a:t>és gonosz kettősségét </a:t>
            </a:r>
            <a:endParaRPr lang="hu-HU" sz="1200" b="1" dirty="0" smtClean="0"/>
          </a:p>
          <a:p>
            <a:r>
              <a:rPr lang="hu-HU" sz="1200" b="1" dirty="0" smtClean="0"/>
              <a:t>- </a:t>
            </a:r>
            <a:r>
              <a:rPr lang="hu-HU" sz="1200" b="1" dirty="0"/>
              <a:t>hát ilyen zseniális festő volt Csontváry Kosztka Tivadar.</a:t>
            </a:r>
          </a:p>
          <a:p>
            <a:endParaRPr lang="hu-HU" sz="1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72200" y="6165304"/>
            <a:ext cx="2627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Forrás:</a:t>
            </a:r>
            <a:r>
              <a:rPr lang="hu-HU" sz="900" dirty="0" err="1"/>
              <a:t>https</a:t>
            </a:r>
            <a:r>
              <a:rPr lang="hu-HU" sz="900" dirty="0"/>
              <a:t>://</a:t>
            </a:r>
            <a:r>
              <a:rPr lang="hu-HU" sz="900" dirty="0" err="1"/>
              <a:t>www.szeretlekmagyarorszag.hu</a:t>
            </a:r>
            <a:r>
              <a:rPr lang="hu-HU" sz="900" dirty="0"/>
              <a:t>/</a:t>
            </a:r>
            <a:r>
              <a:rPr lang="hu-HU" sz="900" dirty="0" err="1"/>
              <a:t>kult</a:t>
            </a:r>
            <a:r>
              <a:rPr lang="hu-HU" sz="900" dirty="0"/>
              <a:t>/</a:t>
            </a:r>
            <a:r>
              <a:rPr lang="hu-HU" sz="900" dirty="0" err="1"/>
              <a:t>meghokkento-dolgot-talaltak-csontvary-egyik-festmenyebe-rejtve</a:t>
            </a:r>
            <a:r>
              <a:rPr lang="hu-HU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588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urbulencia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ulenci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583</TotalTime>
  <Words>370</Words>
  <Application>Microsoft Office PowerPoint</Application>
  <PresentationFormat>Diavetítés a képernyőre (4:3 oldalarány)</PresentationFormat>
  <Paragraphs>49</Paragraphs>
  <Slides>14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Turbulencia</vt:lpstr>
      <vt:lpstr>PowerPoint bemutató</vt:lpstr>
      <vt:lpstr>Múltba nyíló ablakok</vt:lpstr>
      <vt:lpstr>PowerPoint bemutató</vt:lpstr>
      <vt:lpstr>A szem a lélek tükre.</vt:lpstr>
      <vt:lpstr>PowerPoint bemutató</vt:lpstr>
      <vt:lpstr>PowerPoint bemutató</vt:lpstr>
      <vt:lpstr>Csontváry Kosztka Tivadar Az öreg halász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Múltba nyíló ablakok</dc:title>
  <dc:creator>tanulo</dc:creator>
  <cp:lastModifiedBy>tanulo</cp:lastModifiedBy>
  <cp:revision>31</cp:revision>
  <dcterms:created xsi:type="dcterms:W3CDTF">2021-09-08T09:35:24Z</dcterms:created>
  <dcterms:modified xsi:type="dcterms:W3CDTF">2021-09-27T10:40:53Z</dcterms:modified>
</cp:coreProperties>
</file>