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662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9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264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74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9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3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19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4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98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06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38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8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Képtalálat a következőre: „finn magyar”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40" r="16554"/>
          <a:stretch/>
        </p:blipFill>
        <p:spPr bwMode="auto">
          <a:xfrm>
            <a:off x="-167639" y="-191928"/>
            <a:ext cx="966215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A9A4D-7910-4E8E-BE13-E774DB41A38F}" type="datetimeFigureOut">
              <a:rPr lang="hu-HU" smtClean="0"/>
              <a:t>2018.05.14.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54D08-E80E-402D-9839-F6F082F70D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91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40.jp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11" Type="http://schemas.openxmlformats.org/officeDocument/2006/relationships/image" Target="../media/image49.jpeg"/><Relationship Id="rId5" Type="http://schemas.openxmlformats.org/officeDocument/2006/relationships/image" Target="../media/image43.jp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0"/>
          <a:stretch/>
        </p:blipFill>
        <p:spPr bwMode="auto">
          <a:xfrm>
            <a:off x="1655676" y="88287"/>
            <a:ext cx="5832648" cy="664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/>
          <a:lstStyle/>
          <a:p>
            <a:r>
              <a:rPr lang="hu-HU" dirty="0" err="1" smtClean="0"/>
              <a:t>Hungarian</a:t>
            </a:r>
            <a:r>
              <a:rPr lang="hu-HU" dirty="0" smtClean="0"/>
              <a:t> - </a:t>
            </a:r>
            <a:r>
              <a:rPr lang="hu-HU" dirty="0" err="1" smtClean="0"/>
              <a:t>Finnish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err="1" smtClean="0"/>
              <a:t>exchange</a:t>
            </a:r>
            <a:r>
              <a:rPr lang="hu-HU" dirty="0" smtClean="0"/>
              <a:t> program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175260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07.05.2018 – 14.05.2018</a:t>
            </a:r>
          </a:p>
          <a:p>
            <a:r>
              <a:rPr lang="hu-HU" dirty="0" smtClean="0">
                <a:solidFill>
                  <a:schemeClr val="tx1"/>
                </a:solidFill>
              </a:rPr>
              <a:t>Debrecen (Hungary)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ze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000">
        <p14:switch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1st </a:t>
            </a:r>
            <a:r>
              <a:rPr lang="hu-HU" dirty="0" err="1" smtClean="0"/>
              <a:t>day</a:t>
            </a:r>
            <a:r>
              <a:rPr lang="hu-HU" dirty="0" smtClean="0"/>
              <a:t> (</a:t>
            </a:r>
            <a:r>
              <a:rPr lang="hu-HU" dirty="0" err="1" smtClean="0"/>
              <a:t>Monday</a:t>
            </a:r>
            <a:r>
              <a:rPr lang="hu-HU" dirty="0" smtClean="0"/>
              <a:t>):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Arrival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smtClean="0"/>
              <a:t>Debrecen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37352"/>
            <a:ext cx="6480000" cy="48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37352"/>
            <a:ext cx="6480000" cy="48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38567"/>
            <a:ext cx="6480000" cy="485801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38567"/>
            <a:ext cx="6480000" cy="48580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0" y="1738567"/>
            <a:ext cx="6480000" cy="48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2000">
        <p14:switch dir="r"/>
      </p:transition>
    </mc:Choice>
    <mc:Fallback xmlns="">
      <p:transition spd="slow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2nd </a:t>
            </a:r>
            <a:r>
              <a:rPr lang="hu-HU" dirty="0" err="1"/>
              <a:t>d</a:t>
            </a:r>
            <a:r>
              <a:rPr lang="hu-HU" dirty="0" err="1" smtClean="0"/>
              <a:t>ay</a:t>
            </a:r>
            <a:r>
              <a:rPr lang="hu-HU" dirty="0" smtClean="0"/>
              <a:t> (</a:t>
            </a:r>
            <a:r>
              <a:rPr lang="hu-HU" dirty="0" err="1" smtClean="0"/>
              <a:t>Tuesday</a:t>
            </a:r>
            <a:r>
              <a:rPr lang="hu-HU" dirty="0" smtClean="0"/>
              <a:t>): </a:t>
            </a:r>
            <a:br>
              <a:rPr lang="hu-HU" dirty="0" smtClean="0"/>
            </a:br>
            <a:r>
              <a:rPr lang="hu-HU" dirty="0" err="1"/>
              <a:t>I</a:t>
            </a:r>
            <a:r>
              <a:rPr lang="hu-HU" dirty="0" err="1" smtClean="0"/>
              <a:t>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school</a:t>
            </a:r>
            <a:r>
              <a:rPr lang="hu-HU" dirty="0"/>
              <a:t> </a:t>
            </a:r>
            <a:r>
              <a:rPr lang="hu-HU" dirty="0" smtClean="0"/>
              <a:t>and </a:t>
            </a:r>
            <a:r>
              <a:rPr lang="hu-HU" dirty="0" err="1" smtClean="0"/>
              <a:t>exploring</a:t>
            </a:r>
            <a:r>
              <a:rPr lang="hu-HU" dirty="0" smtClean="0"/>
              <a:t> Debrecen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5344"/>
            <a:ext cx="6480000" cy="4860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5344"/>
            <a:ext cx="6480000" cy="48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9140" y="2273588"/>
            <a:ext cx="4860000" cy="3645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140" y="2269882"/>
            <a:ext cx="4860000" cy="3645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6088"/>
            <a:ext cx="6480000" cy="48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08" y="1666088"/>
            <a:ext cx="6480000" cy="48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6088"/>
            <a:ext cx="648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49000">
        <p14:switch dir="r"/>
      </p:transition>
    </mc:Choice>
    <mc:Fallback xmlns="">
      <p:transition spd="slow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3rd </a:t>
            </a:r>
            <a:r>
              <a:rPr lang="hu-HU" dirty="0" err="1" smtClean="0"/>
              <a:t>day</a:t>
            </a:r>
            <a:r>
              <a:rPr lang="hu-HU" dirty="0" smtClean="0"/>
              <a:t> (</a:t>
            </a:r>
            <a:r>
              <a:rPr lang="hu-HU" dirty="0" err="1" smtClean="0"/>
              <a:t>Wednesday</a:t>
            </a:r>
            <a:r>
              <a:rPr lang="hu-HU" dirty="0" smtClean="0"/>
              <a:t>): </a:t>
            </a:r>
            <a:br>
              <a:rPr lang="hu-HU" dirty="0" smtClean="0"/>
            </a:br>
            <a:r>
              <a:rPr lang="hu-HU" dirty="0" smtClean="0"/>
              <a:t>Agora, </a:t>
            </a:r>
            <a:r>
              <a:rPr lang="hu-HU" dirty="0" err="1" smtClean="0"/>
              <a:t>botanic</a:t>
            </a:r>
            <a:r>
              <a:rPr lang="hu-HU" dirty="0" smtClean="0"/>
              <a:t> </a:t>
            </a:r>
            <a:r>
              <a:rPr lang="hu-HU" dirty="0" err="1" smtClean="0"/>
              <a:t>garden</a:t>
            </a:r>
            <a:r>
              <a:rPr lang="hu-HU" dirty="0" smtClean="0"/>
              <a:t>, </a:t>
            </a:r>
            <a:r>
              <a:rPr lang="hu-HU" dirty="0" err="1" smtClean="0"/>
              <a:t>Aquaticum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9814"/>
            <a:ext cx="6480000" cy="48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9814"/>
            <a:ext cx="6480000" cy="48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9814"/>
            <a:ext cx="6480000" cy="486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480000" cy="48580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9814"/>
            <a:ext cx="6480000" cy="48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9814"/>
            <a:ext cx="6480000" cy="48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99814"/>
            <a:ext cx="6480000" cy="486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480000" cy="485801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480000" cy="485801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 b="23890"/>
          <a:stretch/>
        </p:blipFill>
        <p:spPr>
          <a:xfrm>
            <a:off x="1475656" y="1710370"/>
            <a:ext cx="6480000" cy="4838888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00808"/>
            <a:ext cx="6480000" cy="48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86000">
        <p14:switch dir="r"/>
      </p:transition>
    </mc:Choice>
    <mc:Fallback xmlns="">
      <p:transition spd="slow" advTm="8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4th </a:t>
            </a:r>
            <a:r>
              <a:rPr lang="hu-HU" dirty="0" err="1" smtClean="0"/>
              <a:t>day</a:t>
            </a:r>
            <a:r>
              <a:rPr lang="hu-HU" dirty="0" smtClean="0"/>
              <a:t> (</a:t>
            </a:r>
            <a:r>
              <a:rPr lang="hu-HU" dirty="0" err="1" smtClean="0"/>
              <a:t>Thursday</a:t>
            </a:r>
            <a:r>
              <a:rPr lang="hu-HU" dirty="0" smtClean="0"/>
              <a:t>):</a:t>
            </a:r>
            <a:br>
              <a:rPr lang="hu-HU" dirty="0" smtClean="0"/>
            </a:br>
            <a:r>
              <a:rPr lang="hu-HU" dirty="0" err="1" smtClean="0"/>
              <a:t>Trip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Eger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80000" cy="48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80000" cy="48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80000" cy="48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8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4000">
        <p14:switch dir="r"/>
      </p:transition>
    </mc:Choice>
    <mc:Fallback xmlns=""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8800"/>
            <a:ext cx="6480000" cy="485801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8800"/>
            <a:ext cx="6480000" cy="485801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5th </a:t>
            </a:r>
            <a:r>
              <a:rPr lang="hu-HU" dirty="0" err="1" smtClean="0"/>
              <a:t>day</a:t>
            </a:r>
            <a:r>
              <a:rPr lang="hu-HU" dirty="0" smtClean="0"/>
              <a:t> (</a:t>
            </a:r>
            <a:r>
              <a:rPr lang="hu-HU" dirty="0" err="1" smtClean="0"/>
              <a:t>Friday</a:t>
            </a:r>
            <a:r>
              <a:rPr lang="hu-HU" dirty="0" smtClean="0"/>
              <a:t>):</a:t>
            </a:r>
            <a:br>
              <a:rPr lang="hu-HU" dirty="0" smtClean="0"/>
            </a:br>
            <a:r>
              <a:rPr lang="hu-HU" dirty="0" err="1" smtClean="0"/>
              <a:t>Schoolday</a:t>
            </a:r>
            <a:r>
              <a:rPr lang="hu-HU" dirty="0" smtClean="0"/>
              <a:t> and </a:t>
            </a:r>
            <a:r>
              <a:rPr lang="hu-HU" dirty="0" err="1" smtClean="0"/>
              <a:t>sports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7806"/>
            <a:ext cx="6480000" cy="486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7806"/>
            <a:ext cx="6480000" cy="48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7806"/>
            <a:ext cx="6480000" cy="486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8800"/>
            <a:ext cx="6480000" cy="485801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20" y="1628800"/>
            <a:ext cx="6480000" cy="48580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220" y="2236300"/>
            <a:ext cx="4860000" cy="3645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3220" y="2236300"/>
            <a:ext cx="4860000" cy="36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4000">
        <p14:switch dir="r"/>
      </p:transition>
    </mc:Choice>
    <mc:Fallback xmlns="">
      <p:transition spd="slow" advTm="6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6-7th </a:t>
            </a:r>
            <a:r>
              <a:rPr lang="hu-HU" dirty="0" err="1" smtClean="0"/>
              <a:t>days</a:t>
            </a:r>
            <a:r>
              <a:rPr lang="hu-HU" dirty="0" smtClean="0"/>
              <a:t> </a:t>
            </a:r>
            <a:r>
              <a:rPr lang="hu-HU" dirty="0" smtClean="0"/>
              <a:t>(</a:t>
            </a:r>
            <a:r>
              <a:rPr lang="hu-HU" dirty="0" err="1" smtClean="0"/>
              <a:t>Saturday</a:t>
            </a:r>
            <a:r>
              <a:rPr lang="hu-HU" dirty="0" smtClean="0"/>
              <a:t> and Sunday):</a:t>
            </a:r>
            <a:br>
              <a:rPr lang="hu-HU" dirty="0" smtClean="0"/>
            </a:br>
            <a:r>
              <a:rPr lang="hu-HU" dirty="0" err="1" smtClean="0"/>
              <a:t>Family</a:t>
            </a:r>
            <a:r>
              <a:rPr lang="hu-HU" dirty="0" smtClean="0"/>
              <a:t> </a:t>
            </a:r>
            <a:r>
              <a:rPr lang="hu-HU" dirty="0" err="1" smtClean="0"/>
              <a:t>days</a:t>
            </a:r>
            <a:r>
              <a:rPr lang="hu-HU" dirty="0" smtClean="0"/>
              <a:t> </a:t>
            </a:r>
            <a:r>
              <a:rPr lang="hu-HU" dirty="0" smtClean="0"/>
              <a:t>and </a:t>
            </a:r>
            <a:r>
              <a:rPr lang="hu-HU" dirty="0" err="1" smtClean="0"/>
              <a:t>bowling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148" y="2374895"/>
            <a:ext cx="4860000" cy="3645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1148" y="2374894"/>
            <a:ext cx="4860000" cy="3645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60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67394"/>
            <a:ext cx="6480000" cy="48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22000">
        <p14:switch dir="r"/>
      </p:transition>
    </mc:Choice>
    <mc:Fallback xmlns="">
      <p:transition spd="slow" advTm="1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8</a:t>
            </a:r>
            <a:r>
              <a:rPr lang="hu-HU" dirty="0" smtClean="0"/>
              <a:t>th</a:t>
            </a:r>
            <a:r>
              <a:rPr lang="hu-HU" dirty="0" smtClean="0"/>
              <a:t> </a:t>
            </a:r>
            <a:r>
              <a:rPr lang="hu-HU" dirty="0" err="1" smtClean="0"/>
              <a:t>day</a:t>
            </a:r>
            <a:r>
              <a:rPr lang="hu-HU" dirty="0" smtClean="0"/>
              <a:t> (</a:t>
            </a:r>
            <a:r>
              <a:rPr lang="hu-HU" dirty="0" err="1" smtClean="0"/>
              <a:t>Monday</a:t>
            </a:r>
            <a:r>
              <a:rPr lang="hu-HU" dirty="0" smtClean="0"/>
              <a:t>): </a:t>
            </a:r>
            <a:br>
              <a:rPr lang="hu-HU" dirty="0" smtClean="0"/>
            </a:br>
            <a:r>
              <a:rPr lang="hu-HU" dirty="0" err="1"/>
              <a:t>F</a:t>
            </a:r>
            <a:r>
              <a:rPr lang="hu-HU" dirty="0" err="1" smtClean="0"/>
              <a:t>arewell</a:t>
            </a:r>
            <a:r>
              <a:rPr lang="hu-HU" dirty="0" smtClean="0"/>
              <a:t>, Hortobágy and </a:t>
            </a:r>
            <a:r>
              <a:rPr lang="hu-HU" dirty="0" err="1" smtClean="0"/>
              <a:t>departure</a:t>
            </a:r>
            <a:endParaRPr lang="hu-H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14488" r="40613" b="12625"/>
          <a:stretch/>
        </p:blipFill>
        <p:spPr bwMode="auto">
          <a:xfrm>
            <a:off x="5292080" y="2054046"/>
            <a:ext cx="3600400" cy="3951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39552" y="3140968"/>
            <a:ext cx="4392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Have a nice trip</a:t>
            </a:r>
            <a:r>
              <a:rPr lang="hu-HU" sz="4400" dirty="0" smtClean="0"/>
              <a:t/>
            </a:r>
            <a:br>
              <a:rPr lang="hu-HU" sz="4400" dirty="0" smtClean="0"/>
            </a:br>
            <a:r>
              <a:rPr lang="en-US" sz="4400" dirty="0" smtClean="0"/>
              <a:t> </a:t>
            </a:r>
            <a:r>
              <a:rPr lang="hu-HU" sz="4400" dirty="0" err="1" smtClean="0"/>
              <a:t>to</a:t>
            </a:r>
            <a:r>
              <a:rPr lang="hu-HU" sz="4400" dirty="0" smtClean="0"/>
              <a:t> </a:t>
            </a:r>
            <a:r>
              <a:rPr lang="hu-HU" sz="4400" dirty="0" err="1" smtClean="0"/>
              <a:t>Finnland</a:t>
            </a:r>
            <a:r>
              <a:rPr lang="hu-HU" sz="4400" dirty="0" smtClean="0"/>
              <a:t>!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29408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7000">
        <p14:switch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/>
          <p:cNvSpPr txBox="1">
            <a:spLocks noGrp="1"/>
          </p:cNvSpPr>
          <p:nvPr>
            <p:ph idx="1"/>
          </p:nvPr>
        </p:nvSpPr>
        <p:spPr>
          <a:xfrm>
            <a:off x="1482886" y="1556792"/>
            <a:ext cx="7203914" cy="3914918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hu-HU" sz="5400" b="1" dirty="0" smtClean="0"/>
              <a:t>Jövőre találkozunk!</a:t>
            </a:r>
          </a:p>
          <a:p>
            <a:pPr marL="0" indent="0" algn="ctr">
              <a:buNone/>
            </a:pPr>
            <a:endParaRPr lang="hu-HU" sz="5400" dirty="0" smtClean="0"/>
          </a:p>
          <a:p>
            <a:pPr marL="0" indent="0" algn="ctr">
              <a:buNone/>
            </a:pPr>
            <a:endParaRPr lang="hu-HU" sz="5400" dirty="0" smtClean="0"/>
          </a:p>
          <a:p>
            <a:pPr marL="0" indent="0">
              <a:buNone/>
            </a:pPr>
            <a:r>
              <a:rPr lang="hu-HU" sz="5400" b="1" dirty="0" smtClean="0"/>
              <a:t>  E</a:t>
            </a:r>
            <a:r>
              <a:rPr lang="fi-FI" sz="5400" b="1" dirty="0" smtClean="0"/>
              <a:t>nsi vuonna</a:t>
            </a:r>
            <a:r>
              <a:rPr lang="hu-HU" sz="5400" b="1" dirty="0" smtClean="0"/>
              <a:t>!</a:t>
            </a:r>
            <a:endParaRPr lang="hu-HU" sz="5400" b="1" dirty="0"/>
          </a:p>
        </p:txBody>
      </p:sp>
      <p:pic>
        <p:nvPicPr>
          <p:cNvPr id="3074" name="Picture 2" descr="Képtalálat a következőre: „smiley finland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730" y1="36426" x2="29492" y2="28320"/>
                        <a14:foregroundMark x1="48535" y1="22168" x2="72461" y2="33105"/>
                        <a14:foregroundMark x1="46875" y1="20117" x2="56250" y2="21387"/>
                        <a14:foregroundMark x1="34766" y1="37598" x2="57031" y2="71289"/>
                        <a14:foregroundMark x1="62695" y1="32324" x2="61914" y2="63574"/>
                        <a14:foregroundMark x1="37988" y1="66406" x2="54590" y2="69727"/>
                        <a14:foregroundMark x1="46387" y1="19629" x2="54004" y2="20020"/>
                        <a14:foregroundMark x1="45313" y1="80566" x2="48340" y2="80957"/>
                        <a14:foregroundMark x1="54980" y1="19336" x2="47461" y2="18848"/>
                        <a14:backgroundMark x1="48340" y1="83887" x2="58105" y2="82910"/>
                        <a14:backgroundMark x1="64453" y1="79102" x2="57520" y2="8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4028692" cy="40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smiley hungary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7148" y1="74609" x2="42480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97" y="116632"/>
            <a:ext cx="3902893" cy="390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59</Words>
  <Application>Microsoft Office PowerPoint</Application>
  <PresentationFormat>Diavetítés a képernyőre (4:3 oldalarány)</PresentationFormat>
  <Paragraphs>15</Paragraphs>
  <Slides>9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0" baseType="lpstr">
      <vt:lpstr>Office-téma</vt:lpstr>
      <vt:lpstr>Hungarian - Finnish  exchange program</vt:lpstr>
      <vt:lpstr>1st day (Monday): Arrival in Debrecen</vt:lpstr>
      <vt:lpstr>2nd day (Tuesday):  In the school and exploring Debrecen</vt:lpstr>
      <vt:lpstr>3rd day (Wednesday):  Agora, botanic garden, Aquaticum</vt:lpstr>
      <vt:lpstr>4th day (Thursday): Trip to Eger</vt:lpstr>
      <vt:lpstr>5th day (Friday): Schoolday and sports day</vt:lpstr>
      <vt:lpstr>6-7th days (Saturday and Sunday): Family days and bowling</vt:lpstr>
      <vt:lpstr>8th day (Monday):  Farewell, Hortobágy and departure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tanulo</dc:creator>
  <cp:lastModifiedBy>tanulo</cp:lastModifiedBy>
  <cp:revision>28</cp:revision>
  <dcterms:created xsi:type="dcterms:W3CDTF">2018-05-13T21:31:04Z</dcterms:created>
  <dcterms:modified xsi:type="dcterms:W3CDTF">2018-05-14T04:55:15Z</dcterms:modified>
</cp:coreProperties>
</file>